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50"/>
  </p:notesMasterIdLst>
  <p:handoutMasterIdLst>
    <p:handoutMasterId r:id="rId51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410" r:id="rId31"/>
    <p:sldId id="371" r:id="rId32"/>
    <p:sldId id="372" r:id="rId33"/>
    <p:sldId id="388" r:id="rId34"/>
    <p:sldId id="387" r:id="rId35"/>
    <p:sldId id="389" r:id="rId36"/>
    <p:sldId id="386" r:id="rId37"/>
    <p:sldId id="382" r:id="rId38"/>
    <p:sldId id="383" r:id="rId39"/>
    <p:sldId id="391" r:id="rId40"/>
    <p:sldId id="384" r:id="rId41"/>
    <p:sldId id="385" r:id="rId42"/>
    <p:sldId id="392" r:id="rId43"/>
    <p:sldId id="390" r:id="rId44"/>
    <p:sldId id="393" r:id="rId45"/>
    <p:sldId id="394" r:id="rId46"/>
    <p:sldId id="406" r:id="rId47"/>
    <p:sldId id="408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410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8" autoAdjust="0"/>
    <p:restoredTop sz="83485" autoAdjust="0"/>
  </p:normalViewPr>
  <p:slideViewPr>
    <p:cSldViewPr snapToGrid="0" snapToObjects="1">
      <p:cViewPr>
        <p:scale>
          <a:sx n="108" d="100"/>
          <a:sy n="108" d="100"/>
        </p:scale>
        <p:origin x="-608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9/25/17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9/25/17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The object here is</a:t>
            </a:r>
            <a:r>
              <a:rPr lang="en-US" sz="1200" b="0" baseline="0" dirty="0" smtClean="0">
                <a:solidFill>
                  <a:schemeClr val="accent1"/>
                </a:solidFill>
                <a:sym typeface="Arial"/>
              </a:rPr>
              <a:t> if you fail then fail fast</a:t>
            </a: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design, </a:t>
            </a: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Domain Driven Design </a:t>
            </a: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&amp; </a:t>
            </a:r>
            <a:r>
              <a:rPr lang="en-US" sz="2800" spc="-1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132" y="0"/>
            <a:ext cx="1346868" cy="13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Customer Supplier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Conformist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Anticorruption Layer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8979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30575</TotalTime>
  <Words>1394</Words>
  <Application>Microsoft Macintosh PowerPoint</Application>
  <PresentationFormat>On-screen Show (16:9)</PresentationFormat>
  <Paragraphs>280</Paragraphs>
  <Slides>45</Slides>
  <Notes>43</Notes>
  <HiddenSlides>18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Vince Russo</cp:lastModifiedBy>
  <cp:revision>291</cp:revision>
  <dcterms:created xsi:type="dcterms:W3CDTF">2015-10-05T21:15:00Z</dcterms:created>
  <dcterms:modified xsi:type="dcterms:W3CDTF">2017-09-25T04:18:08Z</dcterms:modified>
  <cp:category/>
</cp:coreProperties>
</file>